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8" r:id="rId4"/>
    <p:sldId id="259" r:id="rId5"/>
    <p:sldId id="260" r:id="rId6"/>
    <p:sldId id="261" r:id="rId7"/>
    <p:sldId id="262" r:id="rId8"/>
    <p:sldId id="277" r:id="rId9"/>
    <p:sldId id="281" r:id="rId10"/>
    <p:sldId id="278" r:id="rId11"/>
    <p:sldId id="279" r:id="rId12"/>
    <p:sldId id="283" r:id="rId13"/>
    <p:sldId id="288" r:id="rId14"/>
    <p:sldId id="287" r:id="rId15"/>
    <p:sldId id="285" r:id="rId16"/>
    <p:sldId id="284" r:id="rId17"/>
    <p:sldId id="273" r:id="rId18"/>
    <p:sldId id="274" r:id="rId19"/>
    <p:sldId id="275" r:id="rId20"/>
    <p:sldId id="270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20209"/>
    <p:restoredTop sz="94603"/>
  </p:normalViewPr>
  <p:slideViewPr>
    <p:cSldViewPr snapToGrid="0">
      <p:cViewPr varScale="1">
        <p:scale>
          <a:sx n="109" d="100"/>
          <a:sy n="109" d="100"/>
        </p:scale>
        <p:origin x="14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customschemas.google.com/relationships/presentationmetadata" Target="meta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18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9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3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86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5-10min to see if everyone got</a:t>
            </a:r>
            <a:r>
              <a:rPr lang="en-US" baseline="0" dirty="0"/>
              <a:t>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5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1f3049f9_0_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5a1f3049f9_0_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5a1f3049f9_0_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5a1f3049f9_0_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6" name="Google Shape;106;g5a1f3049f9_0_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5a1f3049f9_0_1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1f3049f9_0_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5a1f3049f9_0_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5a1f3049f9_0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5a1f3049f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3" name="Google Shape;113;g5a1f3049f9_0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5a1f3049f9_0_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1f3049f9_0_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5a1f3049f9_0_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8" name="Google Shape;118;g5a1f3049f9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5a1f3049f9_0_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1f3049f9_0_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5a1f3049f9_0_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5a1f3049f9_0_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5a1f3049f9_0_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25" name="Google Shape;125;g5a1f3049f9_0_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5a1f3049f9_0_3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1f3049f9_0_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5a1f3049f9_0_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0" name="Google Shape;130;g5a1f3049f9_0_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g5a1f3049f9_0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5a1f3049f9_0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33" name="Google Shape;133;g5a1f3049f9_0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5a1f3049f9_0_3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f3049f9_0_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5a1f3049f9_0_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g5a1f3049f9_0_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g5a1f3049f9_0_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g5a1f3049f9_0_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g5a1f3049f9_0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5a1f3049f9_0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3" name="Google Shape;143;g5a1f3049f9_0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5a1f3049f9_0_4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f3049f9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5a1f3049f9_0_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5a1f3049f9_0_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9" name="Google Shape;149;g5a1f3049f9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5a1f3049f9_0_5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1f3049f9_0_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5a1f3049f9_0_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4" name="Google Shape;154;g5a1f3049f9_0_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g5a1f3049f9_0_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5a1f3049f9_0_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57" name="Google Shape;157;g5a1f3049f9_0_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5a1f3049f9_0_6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1f3049f9_0_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5a1f3049f9_0_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g5a1f3049f9_0_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5a1f3049f9_0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5a1f3049f9_0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65" name="Google Shape;165;g5a1f3049f9_0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5a1f3049f9_0_6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1f3049f9_0_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5a1f3049f9_0_77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5a1f3049f9_0_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5a1f3049f9_0_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2" name="Google Shape;172;g5a1f3049f9_0_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5a1f3049f9_0_7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1f3049f9_0_8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5a1f3049f9_0_8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5a1f3049f9_0_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5a1f3049f9_0_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9" name="Google Shape;179;g5a1f3049f9_0_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5a1f3049f9_0_8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1f3049f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5a1f3049f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5a1f3049f9_0_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5a1f3049f9_0_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0" name="Google Shape;100;g5a1f3049f9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nps.ucsd.edu/ProteoSAFe/index.jsp?task=fcac0f2f62fe493681d1ddbb61b0582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jpg"/><Relationship Id="rId5" Type="http://schemas.openxmlformats.org/officeDocument/2006/relationships/hyperlink" Target="https://gnps.ucsd.edu/ProteoSAFe/index.jsp?task=fcac0f2f62fe493681d1ddbb61b0582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4" Type="http://schemas.openxmlformats.org/officeDocument/2006/relationships/hyperlink" Target="https://groups.google.com/forum/#!forum/molecular_networking_bug_reports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ive.ucsd.edu/ProteoSAFe/dataset.jsp?task=95b11edae10144e5877f562318b69c23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index.jsp?task=fcac0f2f62fe493681d1ddbb61b05828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index.jsp?task=fcac0f2f62fe493681d1ddbb61b05828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Classic Molecular Networking Job Submission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181" y="4493890"/>
            <a:ext cx="3510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000" b="1" dirty="0" smtClean="0"/>
              <a:t>MSV000082622</a:t>
            </a:r>
            <a:endParaRPr lang="is-IS" sz="4000" b="1" dirty="0"/>
          </a:p>
        </p:txBody>
      </p:sp>
      <p:sp>
        <p:nvSpPr>
          <p:cNvPr id="5" name="Left Arrow 4"/>
          <p:cNvSpPr/>
          <p:nvPr/>
        </p:nvSpPr>
        <p:spPr>
          <a:xfrm rot="1312269">
            <a:off x="2417172" y="403710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Import Public Data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312269">
            <a:off x="1101491" y="233563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Data To Analyze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308753" y="623285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42042" y="65257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sz="4400" b="1" dirty="0" err="1">
                <a:latin typeface="Calibri" charset="0"/>
                <a:ea typeface="Calibri" charset="0"/>
                <a:cs typeface="Calibri" charset="0"/>
              </a:rPr>
              <a:t>Roseosporus</a:t>
            </a: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 Strain</a:t>
            </a:r>
          </a:p>
        </p:txBody>
      </p:sp>
    </p:spTree>
    <p:extLst>
      <p:ext uri="{BB962C8B-B14F-4D97-AF65-F5344CB8AC3E}">
        <p14:creationId xmlns:p14="http://schemas.microsoft.com/office/powerpoint/2010/main" val="9494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308753" y="623285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1053908" y="185229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42042" y="65257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95508" y="1808173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sz="4400" b="1" dirty="0" err="1">
                <a:latin typeface="Calibri" charset="0"/>
                <a:ea typeface="Calibri" charset="0"/>
                <a:cs typeface="Calibri" charset="0"/>
              </a:rPr>
              <a:t>Roseosporus</a:t>
            </a: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 Strain</a:t>
            </a:r>
          </a:p>
        </p:txBody>
      </p:sp>
    </p:spTree>
    <p:extLst>
      <p:ext uri="{BB962C8B-B14F-4D97-AF65-F5344CB8AC3E}">
        <p14:creationId xmlns:p14="http://schemas.microsoft.com/office/powerpoint/2010/main" val="7759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123558" y="601293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6847" y="6305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DSM Strain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123558" y="601293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1053908" y="2037490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6847" y="6305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95508" y="1993371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DSM Strain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2597" y="5033181"/>
            <a:ext cx="1565329" cy="412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Finish Selection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106"/>
            <a:ext cx="9144000" cy="407760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Update Parameters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221" y="6515082"/>
            <a:ext cx="860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</a:t>
            </a:r>
            <a:r>
              <a:rPr lang="en-US" dirty="0" smtClean="0">
                <a:hlinkClick r:id="rId3"/>
              </a:rPr>
              <a:t>Analysis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967645" y="1458056"/>
            <a:ext cx="2438400" cy="45720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4471" y="4152178"/>
            <a:ext cx="7170111" cy="621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5684" y="14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5114" y="4093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947110" y="1152908"/>
            <a:ext cx="2438400" cy="45720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67667" y="12531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2951300" y="5563787"/>
            <a:ext cx="5433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/>
              <a:t>Advanced Network Options - Min Pairs Cos: 0.65</a:t>
            </a:r>
          </a:p>
          <a:p>
            <a:r>
              <a:rPr lang="en-US" dirty="0" smtClean="0"/>
              <a:t>2. </a:t>
            </a:r>
            <a:r>
              <a:rPr lang="en-US" dirty="0"/>
              <a:t>Advanced Network Options - Minimum Cluster Size: 1</a:t>
            </a:r>
          </a:p>
          <a:p>
            <a:r>
              <a:rPr lang="en-US" dirty="0" smtClean="0"/>
              <a:t>3. </a:t>
            </a:r>
            <a:r>
              <a:rPr lang="en-US" dirty="0"/>
              <a:t>Advanced Filtering Options </a:t>
            </a:r>
            <a:r>
              <a:rPr lang="en-US" dirty="0" smtClean="0"/>
              <a:t> - Turn off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" y="0"/>
            <a:ext cx="9117790" cy="617686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1675962">
            <a:off x="6441531" y="5297498"/>
            <a:ext cx="211013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0" y="6488668"/>
            <a:ext cx="860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Prefilled </a:t>
            </a:r>
            <a:r>
              <a:rPr lang="en-US" dirty="0" smtClean="0">
                <a:hlinkClick r:id="rId5"/>
              </a:rPr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1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Create GNPS Account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Find Molecular Networking Workflow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Select Public Data to Analyze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Launch GNPS Molecular Networking Job</a:t>
            </a:r>
            <a:endParaRPr dirty="0"/>
          </a:p>
        </p:txBody>
      </p:sp>
      <p:sp>
        <p:nvSpPr>
          <p:cNvPr id="5" name="Google Shape;202;p3"/>
          <p:cNvSpPr txBox="1">
            <a:spLocks/>
          </p:cNvSpPr>
          <p:nvPr/>
        </p:nvSpPr>
        <p:spPr>
          <a:xfrm>
            <a:off x="362197" y="4742073"/>
            <a:ext cx="8229600" cy="11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dirty="0" smtClean="0"/>
              <a:t>GNPS Streptomyces Demo Data - </a:t>
            </a:r>
            <a:r>
              <a:rPr lang="en-US" dirty="0">
                <a:hlinkClick r:id="rId3"/>
              </a:rPr>
              <a:t>MSV000082622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Go to GNPS (gnps.ucsd.edu)</a:t>
            </a:r>
            <a:endParaRPr/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9770"/>
            <a:ext cx="9144000" cy="49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/>
          <p:nvPr/>
        </p:nvSpPr>
        <p:spPr>
          <a:xfrm>
            <a:off x="6608323" y="2775626"/>
            <a:ext cx="635541" cy="486383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Create an Account</a:t>
            </a:r>
            <a:endParaRPr b="1"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2679"/>
            <a:ext cx="9144000" cy="12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100" y="3390211"/>
            <a:ext cx="6527800" cy="26162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5372"/>
            <a:ext cx="9144000" cy="39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11833" y="2262976"/>
            <a:ext cx="2835298" cy="31247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Molecular Networking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" descr="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97058"/>
            <a:ext cx="30194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983" y="1778198"/>
            <a:ext cx="4881817" cy="32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Molecular Networking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30" y="6488668"/>
            <a:ext cx="860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</a:t>
            </a:r>
            <a:r>
              <a:rPr lang="en-US" dirty="0" smtClean="0">
                <a:hlinkClick r:id="rId3"/>
              </a:rPr>
              <a:t>Analysis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767"/>
            <a:ext cx="9144000" cy="4908109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Enter Job Description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30" y="6488668"/>
            <a:ext cx="860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</a:t>
            </a:r>
            <a:r>
              <a:rPr lang="en-US" dirty="0" smtClean="0">
                <a:hlinkClick r:id="rId3"/>
              </a:rPr>
              <a:t>Analysis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767"/>
            <a:ext cx="9144000" cy="4908109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Input Files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Left Arrow 5"/>
          <p:cNvSpPr/>
          <p:nvPr/>
        </p:nvSpPr>
        <p:spPr>
          <a:xfrm rot="1312269">
            <a:off x="2881462" y="4490534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782"/>
          <a:stretch/>
        </p:blipFill>
        <p:spPr>
          <a:xfrm>
            <a:off x="231543" y="1364311"/>
            <a:ext cx="7124219" cy="5310147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3152257" y="213277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5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Import Public Data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232</Words>
  <Application>Microsoft Macintosh PowerPoint</Application>
  <PresentationFormat>On-screen Show (4:3)</PresentationFormat>
  <Paragraphs>61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Office Theme</vt:lpstr>
      <vt:lpstr>PowerPoint Presentation</vt:lpstr>
      <vt:lpstr>Objectives and Data</vt:lpstr>
      <vt:lpstr>Go to GNPS (gnps.ucsd.edu)</vt:lpstr>
      <vt:lpstr>Create an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47</cp:revision>
  <dcterms:created xsi:type="dcterms:W3CDTF">2016-06-07T18:04:52Z</dcterms:created>
  <dcterms:modified xsi:type="dcterms:W3CDTF">2019-07-05T20:40:41Z</dcterms:modified>
</cp:coreProperties>
</file>